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1363394"/>
            <a:ext cx="5786755" cy="6276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0" marR="2540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Ch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p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er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Six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ctr" marL="0" marR="1905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Ne</a:t>
            </a:r>
            <a:r>
              <a:rPr dirty="0" smtClean="0" sz="1600" spc="-15" b="1">
                <a:latin typeface="Times New Roman"/>
                <a:cs typeface="Times New Roman"/>
              </a:rPr>
              <a:t>t</a:t>
            </a:r>
            <a:r>
              <a:rPr dirty="0" smtClean="0" sz="1600" spc="5" b="1">
                <a:latin typeface="Times New Roman"/>
                <a:cs typeface="Times New Roman"/>
              </a:rPr>
              <a:t>w</a:t>
            </a:r>
            <a:r>
              <a:rPr dirty="0" smtClean="0" sz="1600" spc="-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r</a:t>
            </a:r>
            <a:r>
              <a:rPr dirty="0" smtClean="0" sz="1600" spc="-25" b="1">
                <a:latin typeface="Times New Roman"/>
                <a:cs typeface="Times New Roman"/>
              </a:rPr>
              <a:t>k</a:t>
            </a:r>
            <a:r>
              <a:rPr dirty="0" smtClean="0" sz="1600" spc="-10" b="1">
                <a:latin typeface="Times New Roman"/>
                <a:cs typeface="Times New Roman"/>
              </a:rPr>
              <a:t>ing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De</a:t>
            </a:r>
            <a:r>
              <a:rPr dirty="0" smtClean="0" sz="1600" spc="-5" b="1">
                <a:latin typeface="Times New Roman"/>
                <a:cs typeface="Times New Roman"/>
              </a:rPr>
              <a:t>v</a:t>
            </a:r>
            <a:r>
              <a:rPr dirty="0" smtClean="0" sz="1600" spc="5" b="1">
                <a:latin typeface="Times New Roman"/>
                <a:cs typeface="Times New Roman"/>
              </a:rPr>
              <a:t>i</a:t>
            </a:r>
            <a:r>
              <a:rPr dirty="0" smtClean="0" sz="1600" spc="-10" b="1">
                <a:latin typeface="Times New Roman"/>
                <a:cs typeface="Times New Roman"/>
              </a:rPr>
              <a:t>ces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12700" marR="264795" indent="0">
              <a:lnSpc>
                <a:spcPct val="1436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rk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it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co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’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onn</a:t>
            </a:r>
            <a:r>
              <a:rPr dirty="0" smtClean="0" sz="1200" spc="-5" i="1">
                <a:latin typeface="Times New Roman"/>
                <a:cs typeface="Times New Roman"/>
              </a:rPr>
              <a:t>ec</a:t>
            </a:r>
            <a:r>
              <a:rPr dirty="0" smtClean="0" sz="1200" spc="0" i="1">
                <a:latin typeface="Times New Roman"/>
                <a:cs typeface="Times New Roman"/>
              </a:rPr>
              <a:t>ti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ity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i</a:t>
            </a:r>
            <a:r>
              <a:rPr dirty="0" smtClean="0" sz="1200" spc="-5" i="1">
                <a:latin typeface="Times New Roman"/>
                <a:cs typeface="Times New Roman"/>
              </a:rPr>
              <a:t>ce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ere’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list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 marL="241300" indent="0">
              <a:lnSpc>
                <a:spcPct val="10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ub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  <a:buFont typeface="Times New Roman"/>
              <a:buAutoNum type="arabicPlain"/>
            </a:pPr>
            <a:endParaRPr sz="600"/>
          </a:p>
          <a:p>
            <a:pPr marL="469900" indent="-228600">
              <a:lnSpc>
                <a:spcPct val="10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  <a:buFont typeface="Times New Roman"/>
              <a:buAutoNum type="arabicPlain"/>
            </a:pPr>
            <a:endParaRPr sz="600"/>
          </a:p>
          <a:p>
            <a:pPr marL="469900" indent="-228600">
              <a:lnSpc>
                <a:spcPct val="10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Mod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241300" marR="3467735" indent="0">
              <a:lnSpc>
                <a:spcPct val="143300"/>
              </a:lnSpc>
              <a:spcBef>
                <a:spcPts val="1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rf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 5-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15">
                <a:latin typeface="Times New Roman"/>
                <a:cs typeface="Times New Roman"/>
              </a:rPr>
              <a:t>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241300" indent="0">
              <a:lnSpc>
                <a:spcPct val="100000"/>
              </a:lnSpc>
              <a:buFont typeface="Times New Roman"/>
              <a:buAutoNum type="arabicPlain" startAt="6"/>
              <a:tabLst>
                <a:tab pos="4699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ch</a:t>
            </a:r>
            <a:endParaRPr sz="1200">
              <a:latin typeface="Times New Roman"/>
              <a:cs typeface="Times New Roman"/>
            </a:endParaRPr>
          </a:p>
          <a:p>
            <a:pPr marL="241300" marR="3670300">
              <a:lnSpc>
                <a:spcPts val="2080"/>
              </a:lnSpc>
              <a:spcBef>
                <a:spcPts val="160"/>
              </a:spcBef>
              <a:buFont typeface="Times New Roman"/>
              <a:buAutoNum type="arabicPlain" startAt="6"/>
              <a:tabLst>
                <a:tab pos="469900" algn="l"/>
              </a:tabLst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5">
                <a:latin typeface="Times New Roman"/>
                <a:cs typeface="Times New Roman"/>
              </a:rPr>
              <a:t>acce</a:t>
            </a:r>
            <a:r>
              <a:rPr dirty="0" smtClean="0" sz="1200" spc="0">
                <a:latin typeface="Times New Roman"/>
                <a:cs typeface="Times New Roman"/>
              </a:rPr>
              <a:t>ss point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P)</a:t>
            </a:r>
            <a:r>
              <a:rPr dirty="0" smtClean="0" sz="1200" spc="0">
                <a:latin typeface="Times New Roman"/>
                <a:cs typeface="Times New Roman"/>
              </a:rPr>
              <a:t> 8-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445"/>
              </a:spcBef>
              <a:buFont typeface="Times New Roman"/>
              <a:buAutoNum type="arabicPlain" startAt="9"/>
              <a:tabLst>
                <a:tab pos="4699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  <a:buFont typeface="Times New Roman"/>
              <a:buAutoNum type="arabicPlain" startAt="9"/>
            </a:pPr>
            <a:endParaRPr sz="600"/>
          </a:p>
          <a:p>
            <a:pPr marL="469900" indent="-228600">
              <a:lnSpc>
                <a:spcPct val="100000"/>
              </a:lnSpc>
              <a:buFont typeface="Times New Roman"/>
              <a:buAutoNum type="arabicPlain" startAt="9"/>
              <a:tabLst>
                <a:tab pos="4699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D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ost Con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9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413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700"/>
              </a:lnSpc>
              <a:spcBef>
                <a:spcPts val="120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hub</a:t>
            </a:r>
            <a:r>
              <a:rPr dirty="0" smtClean="0" sz="1200" spc="7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topolo</a:t>
            </a:r>
            <a:r>
              <a:rPr dirty="0" smtClean="0" sz="1200" spc="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ub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multiple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ithout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 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luding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nsmitting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tiple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Acce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0">
                <a:latin typeface="Times New Roman"/>
                <a:cs typeface="Times New Roman"/>
              </a:rPr>
              <a:t> Collision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/C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monitor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ollisions.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39856" y="7724596"/>
            <a:ext cx="5486393" cy="1886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1935988"/>
            <a:ext cx="5785485" cy="10299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700"/>
              </a:lnSpc>
              <a:spcBef>
                <a:spcPts val="120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 a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dto 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  unshi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 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ir </a:t>
            </a:r>
            <a:r>
              <a:rPr dirty="0" smtClean="0" sz="1200" spc="-5">
                <a:latin typeface="Times New Roman"/>
                <a:cs typeface="Times New Roman"/>
              </a:rPr>
              <a:t> (U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P)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nsion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0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328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5376671"/>
            <a:ext cx="5785485" cy="2627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45745" indent="0">
              <a:lnSpc>
                <a:spcPts val="1380"/>
              </a:lnSpc>
            </a:pPr>
            <a:r>
              <a:rPr dirty="0" smtClean="0" sz="1200" spc="-5" u="sng">
                <a:latin typeface="Times New Roman"/>
                <a:cs typeface="Times New Roman"/>
              </a:rPr>
              <a:t>N</a:t>
            </a:r>
            <a:r>
              <a:rPr dirty="0" smtClean="0" sz="1200" spc="0" u="sng">
                <a:latin typeface="Times New Roman"/>
                <a:cs typeface="Times New Roman"/>
              </a:rPr>
              <a:t>o</a:t>
            </a:r>
            <a:r>
              <a:rPr dirty="0" smtClean="0" sz="1200" spc="0" u="sng">
                <a:latin typeface="Times New Roman"/>
                <a:cs typeface="Times New Roman"/>
              </a:rPr>
              <a:t>t</a:t>
            </a:r>
            <a:r>
              <a:rPr dirty="0" smtClean="0" sz="1200" spc="-5" u="sng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is impo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to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both hubs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do</a:t>
            </a:r>
            <a:r>
              <a:rPr dirty="0" smtClean="0" sz="1200" spc="0">
                <a:latin typeface="Times New Roman"/>
                <a:cs typeface="Times New Roman"/>
              </a:rPr>
              <a:t> not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5"/>
              </a:spcBef>
            </a:pPr>
            <a:endParaRPr sz="500"/>
          </a:p>
          <a:p>
            <a:pPr algn="just" marL="469900" marR="12700" indent="-228600">
              <a:lnSpc>
                <a:spcPct val="1441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nsmission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dium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/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Modul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mod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m, 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should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mind: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/>
          </a:p>
          <a:p>
            <a:pPr marL="469900" indent="-228600">
              <a:lnSpc>
                <a:spcPct val="1000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old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phon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]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9"/>
              </a:spcBef>
              <a:buFont typeface="Arial"/>
              <a:buChar char="•"/>
            </a:pPr>
            <a:endParaRPr sz="700"/>
          </a:p>
          <a:p>
            <a:pPr marL="469900" indent="-228600">
              <a:lnSpc>
                <a:spcPct val="1000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0"/>
              </a:spcBef>
              <a:buFont typeface="Arial"/>
              <a:buChar char="•"/>
            </a:pPr>
            <a:endParaRPr sz="700"/>
          </a:p>
          <a:p>
            <a:pPr marL="469900" indent="-228600">
              <a:lnSpc>
                <a:spcPct val="100000"/>
              </a:lnSpc>
              <a:buFont typeface="Arial"/>
              <a:buChar char="•"/>
              <a:tabLst>
                <a:tab pos="46926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0349" y="3050577"/>
            <a:ext cx="5486396" cy="1982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583" y="4130517"/>
            <a:ext cx="5558155" cy="1125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443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C)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twork</a:t>
            </a:r>
            <a:r>
              <a:rPr dirty="0" smtClean="0" sz="1200" spc="10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nt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rfa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1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Card</a:t>
            </a:r>
            <a:r>
              <a:rPr dirty="0" smtClean="0" sz="1200" spc="12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C)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ow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100Mbps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4452" y="900683"/>
            <a:ext cx="4992439" cy="2986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592605" y="5340622"/>
            <a:ext cx="4830343" cy="4031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583" y="790335"/>
            <a:ext cx="5556885" cy="1123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441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—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 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pa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idg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—is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hat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side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idg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ollision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583" y="4639959"/>
            <a:ext cx="5556885" cy="1123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441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-10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it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 </a:t>
            </a:r>
            <a:r>
              <a:rPr dirty="0" smtClean="0" sz="1200" spc="-5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multiple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ts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like</a:t>
            </a:r>
            <a:r>
              <a:rPr dirty="0" smtClean="0" sz="1200" spc="0">
                <a:latin typeface="Times New Roman"/>
                <a:cs typeface="Times New Roman"/>
              </a:rPr>
              <a:t> hubs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do,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—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oming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on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it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8350666"/>
            <a:ext cx="5786120" cy="801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8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“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”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lking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 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h.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 s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850" spc="0"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6736" y="1999431"/>
            <a:ext cx="5134267" cy="2663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360122" y="5848281"/>
            <a:ext cx="4991223" cy="2243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583" y="790549"/>
            <a:ext cx="5556885" cy="1649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44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po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):-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wir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ss</a:t>
            </a:r>
            <a:r>
              <a:rPr dirty="0" smtClean="0" sz="1200" spc="3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ss</a:t>
            </a:r>
            <a:r>
              <a:rPr dirty="0" smtClean="0" sz="1200" spc="3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poi</a:t>
            </a:r>
            <a:r>
              <a:rPr dirty="0" smtClean="0" sz="1200" spc="-5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50" i="1">
                <a:latin typeface="Times New Roman"/>
                <a:cs typeface="Times New Roman"/>
              </a:rPr>
              <a:t> 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-5" i="1">
                <a:latin typeface="Times New Roman"/>
                <a:cs typeface="Times New Roman"/>
              </a:rPr>
              <a:t>A</a:t>
            </a:r>
            <a:r>
              <a:rPr dirty="0" smtClean="0" sz="1200" spc="10" i="1">
                <a:latin typeface="Times New Roman"/>
                <a:cs typeface="Times New Roman"/>
              </a:rPr>
              <a:t>P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30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bile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via 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dio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hnol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hnolo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llow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hubs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multiple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d)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0">
                <a:latin typeface="Times New Roman"/>
                <a:cs typeface="Times New Roman"/>
              </a:rPr>
              <a:t>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-c</a:t>
            </a:r>
            <a:r>
              <a:rPr dirty="0" smtClean="0" sz="1200" spc="0">
                <a:latin typeface="Times New Roman"/>
                <a:cs typeface="Times New Roman"/>
              </a:rPr>
              <a:t>ost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point.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6092890"/>
            <a:ext cx="5785485" cy="539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420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popul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public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like</a:t>
            </a:r>
            <a:r>
              <a:rPr dirty="0" smtClean="0" sz="1200" spc="0">
                <a:latin typeface="Times New Roman"/>
                <a:cs typeface="Times New Roman"/>
              </a:rPr>
              <a:t> lib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shops,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583" y="7128864"/>
            <a:ext cx="5556885" cy="1913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2700" indent="-228600">
              <a:lnSpc>
                <a:spcPct val="144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ut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ombining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isions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0">
                <a:latin typeface="Times New Roman"/>
                <a:cs typeface="Times New Roman"/>
              </a:rPr>
              <a:t> 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isions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anc</a:t>
            </a:r>
            <a:r>
              <a:rPr dirty="0" smtClean="0" sz="1200" spc="0">
                <a:latin typeface="Times New Roman"/>
                <a:cs typeface="Times New Roman"/>
              </a:rPr>
              <a:t>e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ow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to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out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9893" y="2524659"/>
            <a:ext cx="4806948" cy="3315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4210324"/>
            <a:ext cx="5788025" cy="47872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3970">
              <a:lnSpc>
                <a:spcPct val="1436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Rout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most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ommon,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ust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”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Rout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algn="just" marL="241300" marR="12700" indent="-228600">
              <a:lnSpc>
                <a:spcPct val="1439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ewa</a:t>
            </a:r>
            <a:r>
              <a:rPr dirty="0" smtClean="0" sz="1200" spc="0">
                <a:latin typeface="Times New Roman"/>
                <a:cs typeface="Times New Roman"/>
              </a:rPr>
              <a:t>lls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ds;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’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1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eca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lmost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t—a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situ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l!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ewa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unp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ks,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hile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simult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’s</a:t>
            </a:r>
            <a:r>
              <a:rPr dirty="0" smtClean="0" sz="1200" spc="-5">
                <a:latin typeface="Times New Roman"/>
                <a:cs typeface="Times New Roman"/>
              </a:rPr>
              <a:t> 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 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5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 on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t.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re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e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he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lone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”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tions: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kno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public </a:t>
            </a:r>
            <a:r>
              <a:rPr dirty="0" smtClean="0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kno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pri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ate </a:t>
            </a:r>
            <a:r>
              <a:rPr dirty="0" smtClean="0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quipm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public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like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we</a:t>
            </a:r>
            <a:r>
              <a:rPr dirty="0" smtClean="0" sz="1200" spc="0">
                <a:latin typeface="Times New Roman"/>
                <a:cs typeface="Times New Roman"/>
              </a:rPr>
              <a:t>b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ili</a:t>
            </a:r>
            <a:r>
              <a:rPr dirty="0" smtClean="0" sz="1200" spc="-10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ariz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6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zone</a:t>
            </a:r>
            <a:r>
              <a:rPr dirty="0" smtClean="0" sz="1200" spc="55" i="1">
                <a:latin typeface="Times New Roman"/>
                <a:cs typeface="Times New Roman"/>
              </a:rPr>
              <a:t> 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-5" i="1">
                <a:latin typeface="Times New Roman"/>
                <a:cs typeface="Times New Roman"/>
              </a:rPr>
              <a:t>D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15" i="1">
                <a:latin typeface="Times New Roman"/>
                <a:cs typeface="Times New Roman"/>
              </a:rPr>
              <a:t>Z</a:t>
            </a:r>
            <a:r>
              <a:rPr dirty="0" smtClean="0" sz="1200" spc="-20" i="1">
                <a:latin typeface="Times New Roman"/>
                <a:cs typeface="Times New Roman"/>
              </a:rPr>
              <a:t>)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line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15833" y="903179"/>
            <a:ext cx="4527798" cy="3311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3616959"/>
            <a:ext cx="5786120" cy="2607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mtClean="0" sz="1400" spc="5">
                <a:latin typeface="Times New Roman"/>
                <a:cs typeface="Times New Roman"/>
              </a:rPr>
              <a:t>10</a:t>
            </a:r>
            <a:r>
              <a:rPr dirty="0" smtClean="0" sz="1400" spc="0">
                <a:latin typeface="Times New Roman"/>
                <a:cs typeface="Times New Roman"/>
              </a:rPr>
              <a:t>-	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os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 (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469900" marR="12700">
              <a:lnSpc>
                <a:spcPct val="143700"/>
              </a:lnSpc>
              <a:spcBef>
                <a:spcPts val="120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CP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hosts.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dminist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—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utom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—th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dious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thod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tic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host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nvi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CP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like</a:t>
            </a:r>
            <a:r>
              <a:rPr dirty="0" smtClean="0" sz="1200" spc="0">
                <a:latin typeface="Times New Roman"/>
                <a:cs typeface="Times New Roman"/>
              </a:rPr>
              <a:t> this: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CP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st.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hit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CP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isn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CP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eca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ult,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-5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d b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68314" y="903737"/>
            <a:ext cx="5030288" cy="2375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NS</dc:creator>
  <dcterms:created xsi:type="dcterms:W3CDTF">2018-11-10T01:30:01Z</dcterms:created>
  <dcterms:modified xsi:type="dcterms:W3CDTF">2018-11-10T01:30:01Z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2018-11-10T00:00:00Z</vt:filetime>
  </property>
  <property fmtid="{D5CDD505-2E9C-101B-9397-08002B2CF9AE}" pid="3" name="LastSaved">
    <vt:filetime>2018-11-09T00:00:00Z</vt:filetime>
  </property>
</Properties>
</file>