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721" y="9944862"/>
            <a:ext cx="241950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047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3880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Relationship Id="rId3" Type="http://schemas.openxmlformats.org/officeDocument/2006/relationships/image" Target="../media/image4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1363394"/>
            <a:ext cx="5786755" cy="6276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0" marR="2540">
              <a:lnSpc>
                <a:spcPct val="100000"/>
              </a:lnSpc>
            </a:pPr>
            <a:r>
              <a:rPr dirty="0" smtClean="0" sz="1600" spc="-15" b="1">
                <a:latin typeface="Times New Roman"/>
                <a:cs typeface="Times New Roman"/>
              </a:rPr>
              <a:t>Ch</a:t>
            </a:r>
            <a:r>
              <a:rPr dirty="0" smtClean="0" sz="1600" spc="-5" b="1">
                <a:latin typeface="Times New Roman"/>
                <a:cs typeface="Times New Roman"/>
              </a:rPr>
              <a:t>a</a:t>
            </a:r>
            <a:r>
              <a:rPr dirty="0" smtClean="0" sz="1600" spc="-10" b="1">
                <a:latin typeface="Times New Roman"/>
                <a:cs typeface="Times New Roman"/>
              </a:rPr>
              <a:t>p</a:t>
            </a:r>
            <a:r>
              <a:rPr dirty="0" smtClean="0" sz="1600" spc="-15" b="1">
                <a:latin typeface="Times New Roman"/>
                <a:cs typeface="Times New Roman"/>
              </a:rPr>
              <a:t>t</a:t>
            </a:r>
            <a:r>
              <a:rPr dirty="0" smtClean="0" sz="1600" spc="-10" b="1">
                <a:latin typeface="Times New Roman"/>
                <a:cs typeface="Times New Roman"/>
              </a:rPr>
              <a:t>er</a:t>
            </a:r>
            <a:r>
              <a:rPr dirty="0" smtClean="0" sz="1600" spc="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Six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35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 algn="ctr" marL="0" marR="1905">
              <a:lnSpc>
                <a:spcPct val="100000"/>
              </a:lnSpc>
            </a:pPr>
            <a:r>
              <a:rPr dirty="0" smtClean="0" sz="1600" spc="-10" b="1">
                <a:latin typeface="Times New Roman"/>
                <a:cs typeface="Times New Roman"/>
              </a:rPr>
              <a:t>Ne</a:t>
            </a:r>
            <a:r>
              <a:rPr dirty="0" smtClean="0" sz="1600" spc="-15" b="1">
                <a:latin typeface="Times New Roman"/>
                <a:cs typeface="Times New Roman"/>
              </a:rPr>
              <a:t>t</a:t>
            </a:r>
            <a:r>
              <a:rPr dirty="0" smtClean="0" sz="1600" spc="5" b="1">
                <a:latin typeface="Times New Roman"/>
                <a:cs typeface="Times New Roman"/>
              </a:rPr>
              <a:t>w</a:t>
            </a:r>
            <a:r>
              <a:rPr dirty="0" smtClean="0" sz="1600" spc="-5" b="1">
                <a:latin typeface="Times New Roman"/>
                <a:cs typeface="Times New Roman"/>
              </a:rPr>
              <a:t>o</a:t>
            </a:r>
            <a:r>
              <a:rPr dirty="0" smtClean="0" sz="1600" spc="-10" b="1">
                <a:latin typeface="Times New Roman"/>
                <a:cs typeface="Times New Roman"/>
              </a:rPr>
              <a:t>r</a:t>
            </a:r>
            <a:r>
              <a:rPr dirty="0" smtClean="0" sz="1600" spc="-25" b="1">
                <a:latin typeface="Times New Roman"/>
                <a:cs typeface="Times New Roman"/>
              </a:rPr>
              <a:t>k</a:t>
            </a:r>
            <a:r>
              <a:rPr dirty="0" smtClean="0" sz="1600" spc="-10" b="1">
                <a:latin typeface="Times New Roman"/>
                <a:cs typeface="Times New Roman"/>
              </a:rPr>
              <a:t>ing</a:t>
            </a:r>
            <a:r>
              <a:rPr dirty="0" smtClean="0" sz="1600" spc="-10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De</a:t>
            </a:r>
            <a:r>
              <a:rPr dirty="0" smtClean="0" sz="1600" spc="-5" b="1">
                <a:latin typeface="Times New Roman"/>
                <a:cs typeface="Times New Roman"/>
              </a:rPr>
              <a:t>v</a:t>
            </a:r>
            <a:r>
              <a:rPr dirty="0" smtClean="0" sz="1600" spc="5" b="1">
                <a:latin typeface="Times New Roman"/>
                <a:cs typeface="Times New Roman"/>
              </a:rPr>
              <a:t>i</a:t>
            </a:r>
            <a:r>
              <a:rPr dirty="0" smtClean="0" sz="1600" spc="-10" b="1">
                <a:latin typeface="Times New Roman"/>
                <a:cs typeface="Times New Roman"/>
              </a:rPr>
              <a:t>ces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0"/>
              </a:spcBef>
            </a:pPr>
            <a:endParaRPr sz="1100"/>
          </a:p>
          <a:p>
            <a:pPr marL="12700" marR="264795" indent="0">
              <a:lnSpc>
                <a:spcPct val="143600"/>
              </a:lnSpc>
            </a:pP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rk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5">
                <a:latin typeface="Times New Roman"/>
                <a:cs typeface="Times New Roman"/>
              </a:rPr>
              <a:t>it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vi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co</a:t>
            </a:r>
            <a:r>
              <a:rPr dirty="0" smtClean="0" sz="1200" spc="0">
                <a:latin typeface="Times New Roman"/>
                <a:cs typeface="Times New Roman"/>
              </a:rPr>
              <a:t>nn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t 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ntiti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 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’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kno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onn</a:t>
            </a:r>
            <a:r>
              <a:rPr dirty="0" smtClean="0" sz="1200" spc="-5" i="1">
                <a:latin typeface="Times New Roman"/>
                <a:cs typeface="Times New Roman"/>
              </a:rPr>
              <a:t>ec</a:t>
            </a:r>
            <a:r>
              <a:rPr dirty="0" smtClean="0" sz="1200" spc="0" i="1">
                <a:latin typeface="Times New Roman"/>
                <a:cs typeface="Times New Roman"/>
              </a:rPr>
              <a:t>ti</a:t>
            </a:r>
            <a:r>
              <a:rPr dirty="0" smtClean="0" sz="1200" spc="-5" i="1">
                <a:latin typeface="Times New Roman"/>
                <a:cs typeface="Times New Roman"/>
              </a:rPr>
              <a:t>v</a:t>
            </a:r>
            <a:r>
              <a:rPr dirty="0" smtClean="0" sz="1200" spc="0" i="1">
                <a:latin typeface="Times New Roman"/>
                <a:cs typeface="Times New Roman"/>
              </a:rPr>
              <a:t>ity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d</a:t>
            </a:r>
            <a:r>
              <a:rPr dirty="0" smtClean="0" sz="1200" spc="5" i="1">
                <a:latin typeface="Times New Roman"/>
                <a:cs typeface="Times New Roman"/>
              </a:rPr>
              <a:t>e</a:t>
            </a:r>
            <a:r>
              <a:rPr dirty="0" smtClean="0" sz="1200" spc="-5" i="1">
                <a:latin typeface="Times New Roman"/>
                <a:cs typeface="Times New Roman"/>
              </a:rPr>
              <a:t>v</a:t>
            </a:r>
            <a:r>
              <a:rPr dirty="0" smtClean="0" sz="1200" spc="0" i="1">
                <a:latin typeface="Times New Roman"/>
                <a:cs typeface="Times New Roman"/>
              </a:rPr>
              <a:t>i</a:t>
            </a:r>
            <a:r>
              <a:rPr dirty="0" smtClean="0" sz="1200" spc="-5" i="1">
                <a:latin typeface="Times New Roman"/>
                <a:cs typeface="Times New Roman"/>
              </a:rPr>
              <a:t>ce</a:t>
            </a:r>
            <a:r>
              <a:rPr dirty="0" smtClean="0" sz="1200" spc="0" i="1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ere’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list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2"/>
              </a:spcBef>
            </a:pPr>
            <a:endParaRPr sz="750"/>
          </a:p>
          <a:p>
            <a:pPr marL="241300" indent="0">
              <a:lnSpc>
                <a:spcPct val="100000"/>
              </a:lnSpc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ub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5"/>
              </a:spcBef>
              <a:buFont typeface="Times New Roman"/>
              <a:buAutoNum type="arabicPlain"/>
            </a:pPr>
            <a:endParaRPr sz="600"/>
          </a:p>
          <a:p>
            <a:pPr marL="469900" indent="-228600">
              <a:lnSpc>
                <a:spcPct val="100000"/>
              </a:lnSpc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24"/>
              </a:spcBef>
              <a:buFont typeface="Times New Roman"/>
              <a:buAutoNum type="arabicPlain"/>
            </a:pPr>
            <a:endParaRPr sz="600"/>
          </a:p>
          <a:p>
            <a:pPr marL="469900" indent="-228600">
              <a:lnSpc>
                <a:spcPct val="100000"/>
              </a:lnSpc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Mod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endParaRPr sz="1200">
              <a:latin typeface="Times New Roman"/>
              <a:cs typeface="Times New Roman"/>
            </a:endParaRPr>
          </a:p>
          <a:p>
            <a:pPr marL="241300" marR="3467735" indent="0">
              <a:lnSpc>
                <a:spcPct val="143300"/>
              </a:lnSpc>
              <a:spcBef>
                <a:spcPts val="10"/>
              </a:spcBef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rf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 5- 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15">
                <a:latin typeface="Times New Roman"/>
                <a:cs typeface="Times New Roman"/>
              </a:rPr>
              <a:t>ge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5"/>
              </a:spcBef>
            </a:pPr>
            <a:endParaRPr sz="600"/>
          </a:p>
          <a:p>
            <a:pPr marL="241300" indent="0">
              <a:lnSpc>
                <a:spcPct val="100000"/>
              </a:lnSpc>
              <a:buFont typeface="Times New Roman"/>
              <a:buAutoNum type="arabicPlain" startAt="6"/>
              <a:tabLst>
                <a:tab pos="469900" algn="l"/>
              </a:tabLst>
            </a:pP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sic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ch</a:t>
            </a:r>
            <a:endParaRPr sz="1200">
              <a:latin typeface="Times New Roman"/>
              <a:cs typeface="Times New Roman"/>
            </a:endParaRPr>
          </a:p>
          <a:p>
            <a:pPr marL="241300" marR="3670300">
              <a:lnSpc>
                <a:spcPts val="2080"/>
              </a:lnSpc>
              <a:spcBef>
                <a:spcPts val="160"/>
              </a:spcBef>
              <a:buFont typeface="Times New Roman"/>
              <a:buAutoNum type="arabicPlain" startAt="6"/>
              <a:tabLst>
                <a:tab pos="469900" algn="l"/>
              </a:tabLst>
            </a:pP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-5">
                <a:latin typeface="Times New Roman"/>
                <a:cs typeface="Times New Roman"/>
              </a:rPr>
              <a:t>acce</a:t>
            </a:r>
            <a:r>
              <a:rPr dirty="0" smtClean="0" sz="1200" spc="0">
                <a:latin typeface="Times New Roman"/>
                <a:cs typeface="Times New Roman"/>
              </a:rPr>
              <a:t>ss point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P)</a:t>
            </a:r>
            <a:r>
              <a:rPr dirty="0" smtClean="0" sz="1200" spc="0">
                <a:latin typeface="Times New Roman"/>
                <a:cs typeface="Times New Roman"/>
              </a:rPr>
              <a:t> 8- 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sic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ou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445"/>
              </a:spcBef>
              <a:buFont typeface="Times New Roman"/>
              <a:buAutoNum type="arabicPlain" startAt="9"/>
              <a:tabLst>
                <a:tab pos="469900" algn="l"/>
              </a:tabLst>
            </a:pP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sic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6"/>
              </a:spcBef>
              <a:buFont typeface="Times New Roman"/>
              <a:buAutoNum type="arabicPlain" startAt="9"/>
            </a:pPr>
            <a:endParaRPr sz="600"/>
          </a:p>
          <a:p>
            <a:pPr marL="469900" indent="-228600">
              <a:lnSpc>
                <a:spcPct val="100000"/>
              </a:lnSpc>
              <a:buFont typeface="Times New Roman"/>
              <a:buAutoNum type="arabicPlain" startAt="9"/>
              <a:tabLst>
                <a:tab pos="469900" algn="l"/>
              </a:tabLst>
            </a:pP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sic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D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mic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ost Con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29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241300">
              <a:lnSpc>
                <a:spcPct val="100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ct val="143700"/>
              </a:lnSpc>
              <a:spcBef>
                <a:spcPts val="120"/>
              </a:spcBef>
            </a:pPr>
            <a:r>
              <a:rPr dirty="0" smtClean="0" sz="120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hub</a:t>
            </a:r>
            <a:r>
              <a:rPr dirty="0" smtClean="0" sz="1200" spc="70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topolo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k.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ub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multiple 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ithout 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k. 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ill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out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hub,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luding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ivi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ir 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nsmitting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 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nse 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tiple 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Acce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0">
                <a:latin typeface="Times New Roman"/>
                <a:cs typeface="Times New Roman"/>
              </a:rPr>
              <a:t> Collision 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-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/C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monitor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ollisions.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39856" y="7724596"/>
            <a:ext cx="5486393" cy="18865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1935988"/>
            <a:ext cx="5785485" cy="102996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>
              <a:lnSpc>
                <a:spcPct val="100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:-</a:t>
            </a:r>
            <a:endParaRPr sz="1200">
              <a:latin typeface="Times New Roman"/>
              <a:cs typeface="Times New Roman"/>
            </a:endParaRPr>
          </a:p>
          <a:p>
            <a:pPr algn="just" marL="12700" marR="12700">
              <a:lnSpc>
                <a:spcPct val="143700"/>
              </a:lnSpc>
              <a:spcBef>
                <a:spcPts val="120"/>
              </a:spcBef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low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  a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dto 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 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  unshi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 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ir </a:t>
            </a:r>
            <a:r>
              <a:rPr dirty="0" smtClean="0" sz="1200" spc="-5">
                <a:latin typeface="Times New Roman"/>
                <a:cs typeface="Times New Roman"/>
              </a:rPr>
              <a:t> (U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P)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s.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ill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nsion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ive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u 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noth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10">
                <a:latin typeface="Times New Roman"/>
                <a:cs typeface="Times New Roman"/>
              </a:rPr>
              <a:t>0</a:t>
            </a:r>
            <a:r>
              <a:rPr dirty="0" smtClean="0" sz="1200" spc="0">
                <a:latin typeface="Times New Roman"/>
                <a:cs typeface="Times New Roman"/>
              </a:rPr>
              <a:t>0 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328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5376671"/>
            <a:ext cx="5785485" cy="26276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245745" indent="0">
              <a:lnSpc>
                <a:spcPts val="1380"/>
              </a:lnSpc>
            </a:pPr>
            <a:r>
              <a:rPr dirty="0" smtClean="0" sz="1200" spc="-5" u="sng">
                <a:latin typeface="Times New Roman"/>
                <a:cs typeface="Times New Roman"/>
              </a:rPr>
              <a:t>N</a:t>
            </a:r>
            <a:r>
              <a:rPr dirty="0" smtClean="0" sz="1200" spc="0" u="sng">
                <a:latin typeface="Times New Roman"/>
                <a:cs typeface="Times New Roman"/>
              </a:rPr>
              <a:t>o</a:t>
            </a:r>
            <a:r>
              <a:rPr dirty="0" smtClean="0" sz="1200" spc="0" u="sng">
                <a:latin typeface="Times New Roman"/>
                <a:cs typeface="Times New Roman"/>
              </a:rPr>
              <a:t>t</a:t>
            </a:r>
            <a:r>
              <a:rPr dirty="0" smtClean="0" sz="1200" spc="-5" u="sng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 -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 is impo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 to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both hubs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do</a:t>
            </a:r>
            <a:r>
              <a:rPr dirty="0" smtClean="0" sz="1200" spc="0">
                <a:latin typeface="Times New Roman"/>
                <a:cs typeface="Times New Roman"/>
              </a:rPr>
              <a:t> not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in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5"/>
              </a:spcBef>
            </a:pPr>
            <a:endParaRPr sz="500"/>
          </a:p>
          <a:p>
            <a:pPr algn="just" marL="469900" marR="12700" indent="-228600">
              <a:lnSpc>
                <a:spcPct val="1441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modul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onto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og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0">
                <a:latin typeface="Times New Roman"/>
                <a:cs typeface="Times New Roman"/>
              </a:rPr>
              <a:t> 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log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dium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modul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og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0">
                <a:latin typeface="Times New Roman"/>
                <a:cs typeface="Times New Roman"/>
              </a:rPr>
              <a:t> a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ivi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nd.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 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nds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dul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/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Modul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ou 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 mod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m, 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1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should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mind: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8"/>
              </a:spcBef>
            </a:pPr>
            <a:endParaRPr sz="700"/>
          </a:p>
          <a:p>
            <a:pPr marL="469900" indent="-228600">
              <a:lnSpc>
                <a:spcPct val="100000"/>
              </a:lnSpc>
              <a:buFont typeface="Arial"/>
              <a:buChar char="•"/>
              <a:tabLst>
                <a:tab pos="469265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dition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pl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 old 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phon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]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19"/>
              </a:spcBef>
              <a:buFont typeface="Arial"/>
              <a:buChar char="•"/>
            </a:pPr>
            <a:endParaRPr sz="700"/>
          </a:p>
          <a:p>
            <a:pPr marL="469900" indent="-228600">
              <a:lnSpc>
                <a:spcPct val="100000"/>
              </a:lnSpc>
              <a:buFont typeface="Arial"/>
              <a:buChar char="•"/>
              <a:tabLst>
                <a:tab pos="469265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1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20"/>
              </a:spcBef>
              <a:buFont typeface="Arial"/>
              <a:buChar char="•"/>
            </a:pPr>
            <a:endParaRPr sz="700"/>
          </a:p>
          <a:p>
            <a:pPr marL="469900" indent="-228600">
              <a:lnSpc>
                <a:spcPct val="100000"/>
              </a:lnSpc>
              <a:buFont typeface="Arial"/>
              <a:buChar char="•"/>
              <a:tabLst>
                <a:tab pos="469265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40349" y="3050577"/>
            <a:ext cx="5486396" cy="19824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6583" y="4130517"/>
            <a:ext cx="5558155" cy="11258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241300" marR="12700" indent="-228600">
              <a:lnSpc>
                <a:spcPct val="1443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erfa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ard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C)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n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twork</a:t>
            </a:r>
            <a:r>
              <a:rPr dirty="0" smtClean="0" sz="1200" spc="100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I</a:t>
            </a:r>
            <a:r>
              <a:rPr dirty="0" smtClean="0" sz="1200" spc="0" i="1">
                <a:latin typeface="Times New Roman"/>
                <a:cs typeface="Times New Roman"/>
              </a:rPr>
              <a:t>nt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rfa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e</a:t>
            </a:r>
            <a:r>
              <a:rPr dirty="0" smtClean="0" sz="1200" spc="114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Card</a:t>
            </a:r>
            <a:r>
              <a:rPr dirty="0" smtClean="0" sz="1200" spc="120" i="1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C)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t,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k.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20">
                <a:latin typeface="Times New Roman"/>
                <a:cs typeface="Times New Roman"/>
              </a:rPr>
              <a:t>h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l,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c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.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ow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100Mbps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C.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84452" y="900683"/>
            <a:ext cx="4992439" cy="29861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1592605" y="5340622"/>
            <a:ext cx="4830343" cy="40319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6583" y="790335"/>
            <a:ext cx="5556885" cy="11239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241300" marR="12700" indent="-228600">
              <a:lnSpc>
                <a:spcPct val="1441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—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  a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an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pa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idg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—is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hat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simil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ic</a:t>
            </a:r>
            <a:r>
              <a:rPr dirty="0" smtClean="0" sz="1200" spc="0">
                <a:latin typeface="Times New Roman"/>
                <a:cs typeface="Times New Roman"/>
              </a:rPr>
              <a:t>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side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idg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up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ollision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ins,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16583" y="4639959"/>
            <a:ext cx="5556885" cy="11239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241300" marR="12700" indent="-228600">
              <a:lnSpc>
                <a:spcPct val="1441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5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200" spc="0" i="1">
                <a:latin typeface="Times New Roman"/>
                <a:cs typeface="Times New Roman"/>
              </a:rPr>
              <a:t>S</a:t>
            </a:r>
            <a:r>
              <a:rPr dirty="0" smtClean="0" sz="1200" spc="-10" i="1">
                <a:latin typeface="Times New Roman"/>
                <a:cs typeface="Times New Roman"/>
              </a:rPr>
              <a:t>w</a:t>
            </a:r>
            <a:r>
              <a:rPr dirty="0" smtClean="0" sz="1200" spc="0" i="1">
                <a:latin typeface="Times New Roman"/>
                <a:cs typeface="Times New Roman"/>
              </a:rPr>
              <a:t>it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h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s </a:t>
            </a:r>
            <a:r>
              <a:rPr dirty="0" smtClean="0" sz="1200" spc="-50" i="1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multiple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ts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like</a:t>
            </a:r>
            <a:r>
              <a:rPr dirty="0" smtClean="0" sz="1200" spc="0">
                <a:latin typeface="Times New Roman"/>
                <a:cs typeface="Times New Roman"/>
              </a:rPr>
              <a:t> hubs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do,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—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ntion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oming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 on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it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983" y="8350666"/>
            <a:ext cx="5786120" cy="8013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438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ot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ou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“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”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ou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lking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bout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out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0">
                <a:latin typeface="Times New Roman"/>
                <a:cs typeface="Times New Roman"/>
              </a:rPr>
              <a:t> 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 s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h.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ms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 s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850" spc="0"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16736" y="1999431"/>
            <a:ext cx="5134267" cy="26639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360122" y="5848281"/>
            <a:ext cx="4991223" cy="22437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6583" y="790549"/>
            <a:ext cx="5556885" cy="16497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241300" marR="12700" indent="-228600">
              <a:lnSpc>
                <a:spcPct val="144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po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):-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wir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l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ss</a:t>
            </a:r>
            <a:r>
              <a:rPr dirty="0" smtClean="0" sz="1200" spc="3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a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ss</a:t>
            </a:r>
            <a:r>
              <a:rPr dirty="0" smtClean="0" sz="1200" spc="3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poi</a:t>
            </a:r>
            <a:r>
              <a:rPr dirty="0" smtClean="0" sz="1200" spc="-5" i="1">
                <a:latin typeface="Times New Roman"/>
                <a:cs typeface="Times New Roman"/>
              </a:rPr>
              <a:t>n</a:t>
            </a:r>
            <a:r>
              <a:rPr dirty="0" smtClean="0" sz="1200" spc="0" i="1">
                <a:latin typeface="Times New Roman"/>
                <a:cs typeface="Times New Roman"/>
              </a:rPr>
              <a:t>t</a:t>
            </a:r>
            <a:r>
              <a:rPr dirty="0" smtClean="0" sz="1200" spc="50" i="1">
                <a:latin typeface="Times New Roman"/>
                <a:cs typeface="Times New Roman"/>
              </a:rPr>
              <a:t> </a:t>
            </a:r>
            <a:r>
              <a:rPr dirty="0" smtClean="0" sz="1200" spc="-20" i="1">
                <a:latin typeface="Times New Roman"/>
                <a:cs typeface="Times New Roman"/>
              </a:rPr>
              <a:t>(</a:t>
            </a:r>
            <a:r>
              <a:rPr dirty="0" smtClean="0" sz="1200" spc="-5" i="1">
                <a:latin typeface="Times New Roman"/>
                <a:cs typeface="Times New Roman"/>
              </a:rPr>
              <a:t>A</a:t>
            </a:r>
            <a:r>
              <a:rPr dirty="0" smtClean="0" sz="1200" spc="10" i="1">
                <a:latin typeface="Times New Roman"/>
                <a:cs typeface="Times New Roman"/>
              </a:rPr>
              <a:t>P</a:t>
            </a:r>
            <a:r>
              <a:rPr dirty="0" smtClean="0" sz="1200" spc="0" i="1">
                <a:latin typeface="Times New Roman"/>
                <a:cs typeface="Times New Roman"/>
              </a:rPr>
              <a:t>)</a:t>
            </a:r>
            <a:r>
              <a:rPr dirty="0" smtClean="0" sz="1200" spc="30" i="1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bile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via 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dio 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hnol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 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hnolo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llow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quiv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hubs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use 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 multiple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d)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k.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low</a:t>
            </a:r>
            <a:r>
              <a:rPr dirty="0" smtClean="0" sz="1200" spc="0">
                <a:latin typeface="Times New Roman"/>
                <a:cs typeface="Times New Roman"/>
              </a:rPr>
              <a:t> 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lo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-c</a:t>
            </a:r>
            <a:r>
              <a:rPr dirty="0" smtClean="0" sz="1200" spc="0">
                <a:latin typeface="Times New Roman"/>
                <a:cs typeface="Times New Roman"/>
              </a:rPr>
              <a:t>ost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ac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point.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6092890"/>
            <a:ext cx="5785485" cy="5397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442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most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popul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tod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ovide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public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like</a:t>
            </a:r>
            <a:r>
              <a:rPr dirty="0" smtClean="0" sz="1200" spc="0">
                <a:latin typeface="Times New Roman"/>
                <a:cs typeface="Times New Roman"/>
              </a:rPr>
              <a:t> lib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shops,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ot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ls,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po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16583" y="7128864"/>
            <a:ext cx="5556885" cy="19132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241300" marR="12700" indent="-228600">
              <a:lnSpc>
                <a:spcPct val="144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ut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tim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0">
                <a:latin typeface="Times New Roman"/>
                <a:cs typeface="Times New Roman"/>
              </a:rPr>
              <a:t> 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ntst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ombining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ll-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ou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lli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isions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bout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0">
                <a:latin typeface="Times New Roman"/>
                <a:cs typeface="Times New Roman"/>
              </a:rPr>
              <a:t> to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0">
                <a:latin typeface="Times New Roman"/>
                <a:cs typeface="Times New Roman"/>
              </a:rPr>
              <a:t>.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isions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’</a:t>
            </a:r>
            <a:r>
              <a:rPr dirty="0" smtClean="0" sz="1200" spc="0">
                <a:latin typeface="Times New Roman"/>
                <a:cs typeface="Times New Roman"/>
              </a:rPr>
              <a:t>s 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ul</a:t>
            </a:r>
            <a:r>
              <a:rPr dirty="0" smtClean="0" sz="1200" spc="-5">
                <a:latin typeface="Times New Roman"/>
                <a:cs typeface="Times New Roman"/>
              </a:rPr>
              <a:t>ar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anc</a:t>
            </a:r>
            <a:r>
              <a:rPr dirty="0" smtClean="0" sz="1200" spc="0">
                <a:latin typeface="Times New Roman"/>
                <a:cs typeface="Times New Roman"/>
              </a:rPr>
              <a:t>e 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.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ow 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 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 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ome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ac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hosts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r>
              <a:rPr dirty="0" smtClean="0" sz="1200" spc="0">
                <a:latin typeface="Times New Roman"/>
                <a:cs typeface="Times New Roman"/>
              </a:rPr>
              <a:t> 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 to 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out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79893" y="2524659"/>
            <a:ext cx="4806948" cy="33159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10324"/>
            <a:ext cx="5788025" cy="47872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3970">
              <a:lnSpc>
                <a:spcPct val="143600"/>
              </a:lnSpc>
            </a:pPr>
            <a:r>
              <a:rPr dirty="0" smtClean="0" sz="1200" spc="-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te</a:t>
            </a:r>
            <a:r>
              <a:rPr dirty="0" smtClean="0" sz="1200" spc="0" b="1">
                <a:latin typeface="Times New Roman"/>
                <a:cs typeface="Times New Roman"/>
              </a:rPr>
              <a:t>:</a:t>
            </a:r>
            <a:r>
              <a:rPr dirty="0" smtClean="0" sz="1200" spc="5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-</a:t>
            </a:r>
            <a:r>
              <a:rPr dirty="0" smtClean="0" sz="1200" spc="55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Rout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s: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3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multi</a:t>
            </a:r>
            <a:r>
              <a:rPr dirty="0" smtClean="0" sz="1200" spc="-1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most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ommon,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if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ou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j</a:t>
            </a:r>
            <a:r>
              <a:rPr dirty="0" smtClean="0" sz="1200" spc="0">
                <a:latin typeface="Times New Roman"/>
                <a:cs typeface="Times New Roman"/>
              </a:rPr>
              <a:t>ust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“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”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ns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2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Rout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3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multil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 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3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42"/>
              </a:spcBef>
            </a:pPr>
            <a:endParaRPr sz="900"/>
          </a:p>
          <a:p>
            <a:pPr>
              <a:lnSpc>
                <a:spcPts val="1000"/>
              </a:lnSpc>
            </a:pPr>
            <a:endParaRPr sz="1000"/>
          </a:p>
          <a:p>
            <a:pPr algn="just" marL="241300" marR="12700" indent="-228600">
              <a:lnSpc>
                <a:spcPct val="1439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 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: 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ewa</a:t>
            </a:r>
            <a:r>
              <a:rPr dirty="0" smtClean="0" sz="1200" spc="0">
                <a:latin typeface="Times New Roman"/>
                <a:cs typeface="Times New Roman"/>
              </a:rPr>
              <a:t>lls 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our 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’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ds; 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’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most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thing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-15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our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’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eca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tod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’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ks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lmost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t—a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situ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cr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l!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ewa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sou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ce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0">
                <a:latin typeface="Times New Roman"/>
                <a:cs typeface="Times New Roman"/>
              </a:rPr>
              <a:t> unp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ks, 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hile 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simult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ous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 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’s</a:t>
            </a:r>
            <a:r>
              <a:rPr dirty="0" smtClean="0" sz="1200" spc="-5">
                <a:latin typeface="Times New Roman"/>
                <a:cs typeface="Times New Roman"/>
              </a:rPr>
              <a:t> 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ssi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 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ce</a:t>
            </a:r>
            <a:r>
              <a:rPr dirty="0" smtClean="0" sz="1200" spc="0">
                <a:latin typeface="Times New Roman"/>
                <a:cs typeface="Times New Roman"/>
              </a:rPr>
              <a:t>s on 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t. 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e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he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nd-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lone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“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bo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”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0">
                <a:latin typeface="Times New Roman"/>
                <a:cs typeface="Times New Roman"/>
              </a:rPr>
              <a:t> 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ill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tions: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kno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public </a:t>
            </a:r>
            <a:r>
              <a:rPr dirty="0" smtClean="0" sz="1200" spc="-150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)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kno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pri</a:t>
            </a:r>
            <a:r>
              <a:rPr dirty="0" smtClean="0" sz="1200" spc="-5" i="1">
                <a:latin typeface="Times New Roman"/>
                <a:cs typeface="Times New Roman"/>
              </a:rPr>
              <a:t>v</a:t>
            </a:r>
            <a:r>
              <a:rPr dirty="0" smtClean="0" sz="1200" spc="0" i="1">
                <a:latin typeface="Times New Roman"/>
                <a:cs typeface="Times New Roman"/>
              </a:rPr>
              <a:t>ate </a:t>
            </a:r>
            <a:r>
              <a:rPr dirty="0" smtClean="0" sz="1200" spc="-150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ll,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quipm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both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public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like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we</a:t>
            </a:r>
            <a:r>
              <a:rPr dirty="0" smtClean="0" sz="1200" spc="0">
                <a:latin typeface="Times New Roman"/>
                <a:cs typeface="Times New Roman"/>
              </a:rPr>
              <a:t>b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il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kno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d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-5" i="1">
                <a:latin typeface="Times New Roman"/>
                <a:cs typeface="Times New Roman"/>
              </a:rPr>
              <a:t>m</a:t>
            </a:r>
            <a:r>
              <a:rPr dirty="0" smtClean="0" sz="1200" spc="0" i="1">
                <a:latin typeface="Times New Roman"/>
                <a:cs typeface="Times New Roman"/>
              </a:rPr>
              <a:t>ili</a:t>
            </a:r>
            <a:r>
              <a:rPr dirty="0" smtClean="0" sz="1200" spc="-10" i="1">
                <a:latin typeface="Times New Roman"/>
                <a:cs typeface="Times New Roman"/>
              </a:rPr>
              <a:t>t</a:t>
            </a:r>
            <a:r>
              <a:rPr dirty="0" smtClean="0" sz="1200" spc="0" i="1">
                <a:latin typeface="Times New Roman"/>
                <a:cs typeface="Times New Roman"/>
              </a:rPr>
              <a:t>ariz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d</a:t>
            </a:r>
            <a:r>
              <a:rPr dirty="0" smtClean="0" sz="1200" spc="6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zone</a:t>
            </a:r>
            <a:r>
              <a:rPr dirty="0" smtClean="0" sz="1200" spc="55" i="1">
                <a:latin typeface="Times New Roman"/>
                <a:cs typeface="Times New Roman"/>
              </a:rPr>
              <a:t> </a:t>
            </a:r>
            <a:r>
              <a:rPr dirty="0" smtClean="0" sz="1200" spc="-20" i="1">
                <a:latin typeface="Times New Roman"/>
                <a:cs typeface="Times New Roman"/>
              </a:rPr>
              <a:t>(</a:t>
            </a:r>
            <a:r>
              <a:rPr dirty="0" smtClean="0" sz="1200" spc="-5" i="1">
                <a:latin typeface="Times New Roman"/>
                <a:cs typeface="Times New Roman"/>
              </a:rPr>
              <a:t>D</a:t>
            </a:r>
            <a:r>
              <a:rPr dirty="0" smtClean="0" sz="1200" spc="-5" i="1">
                <a:latin typeface="Times New Roman"/>
                <a:cs typeface="Times New Roman"/>
              </a:rPr>
              <a:t>M</a:t>
            </a:r>
            <a:r>
              <a:rPr dirty="0" smtClean="0" sz="1200" spc="15" i="1">
                <a:latin typeface="Times New Roman"/>
                <a:cs typeface="Times New Roman"/>
              </a:rPr>
              <a:t>Z</a:t>
            </a:r>
            <a:r>
              <a:rPr dirty="0" smtClean="0" sz="1200" spc="-20" i="1">
                <a:latin typeface="Times New Roman"/>
                <a:cs typeface="Times New Roman"/>
              </a:rPr>
              <a:t>)</a:t>
            </a:r>
            <a:r>
              <a:rPr dirty="0" smtClean="0" sz="1200" spc="10">
                <a:latin typeface="Times New Roman"/>
                <a:cs typeface="Times New Roman"/>
              </a:rPr>
              <a:t>.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0">
                <a:latin typeface="Times New Roman"/>
                <a:cs typeface="Times New Roman"/>
              </a:rPr>
              <a:t> line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515833" y="903179"/>
            <a:ext cx="4527798" cy="33119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3616959"/>
            <a:ext cx="5786120" cy="2607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69265" algn="l"/>
              </a:tabLst>
            </a:pPr>
            <a:r>
              <a:rPr dirty="0" smtClean="0" sz="1400" spc="5">
                <a:latin typeface="Times New Roman"/>
                <a:cs typeface="Times New Roman"/>
              </a:rPr>
              <a:t>10</a:t>
            </a:r>
            <a:r>
              <a:rPr dirty="0" smtClean="0" sz="1400" spc="0">
                <a:latin typeface="Times New Roman"/>
                <a:cs typeface="Times New Roman"/>
              </a:rPr>
              <a:t>-	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os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gu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 (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just" marL="469900" marR="12700">
              <a:lnSpc>
                <a:spcPct val="143700"/>
              </a:lnSpc>
              <a:spcBef>
                <a:spcPts val="120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CP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hosts.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to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dminist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—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utom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ovidi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—th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lt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tive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0">
                <a:latin typeface="Times New Roman"/>
                <a:cs typeface="Times New Roman"/>
              </a:rPr>
              <a:t> 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dious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thod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kno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tic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P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ssin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host</a:t>
            </a:r>
            <a:r>
              <a:rPr dirty="0" smtClean="0" sz="1200" spc="0">
                <a:latin typeface="Times New Roman"/>
                <a:cs typeface="Times New Roman"/>
              </a:rPr>
              <a:t> 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nvi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hug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CP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ludi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like</a:t>
            </a:r>
            <a:r>
              <a:rPr dirty="0" smtClean="0" sz="1200" spc="0">
                <a:latin typeface="Times New Roman"/>
                <a:cs typeface="Times New Roman"/>
              </a:rPr>
              <a:t> this: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CP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using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st.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hit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if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CP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isn</a:t>
            </a:r>
            <a:r>
              <a:rPr dirty="0" smtClean="0" sz="1200" spc="-5">
                <a:latin typeface="Times New Roman"/>
                <a:cs typeface="Times New Roman"/>
              </a:rPr>
              <a:t>’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gm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CP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nt,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’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eca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ult,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out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5">
                <a:latin typeface="Times New Roman"/>
                <a:cs typeface="Times New Roman"/>
              </a:rPr>
              <a:t>’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ar</a:t>
            </a:r>
            <a:r>
              <a:rPr dirty="0" smtClean="0" sz="1200" spc="0">
                <a:latin typeface="Times New Roman"/>
                <a:cs typeface="Times New Roman"/>
              </a:rPr>
              <a:t>d 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 in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68314" y="903737"/>
            <a:ext cx="5030288" cy="2375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NS</dc:creator>
  <dcterms:created xsi:type="dcterms:W3CDTF">2018-11-10T01:30:01Z</dcterms:created>
  <dcterms:modified xsi:type="dcterms:W3CDTF">2018-11-10T01:30:01Z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2018-11-10T00:00:00Z</vt:filetime>
  </property>
  <property fmtid="{D5CDD505-2E9C-101B-9397-08002B2CF9AE}" pid="3" name="LastSaved">
    <vt:filetime>2018-11-09T00:00:00Z</vt:filetime>
  </property>
</Properties>
</file>